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265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730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4757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931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971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327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068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884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374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766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7130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140FC-DD58-47A0-9C77-B0308D3BFA03}" type="datetimeFigureOut">
              <a:rPr lang="es-CO" smtClean="0"/>
              <a:t>9/11/2018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04C72-E7F6-4766-B0CD-86B0479294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87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Memorias ---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Cevap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2783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88" y="-42204"/>
            <a:ext cx="12041212" cy="6884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588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95" y="332509"/>
            <a:ext cx="10461403" cy="5955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6365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92" y="544241"/>
            <a:ext cx="3991090" cy="52586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925" y="1277009"/>
            <a:ext cx="6780321" cy="452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4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05" y="306294"/>
            <a:ext cx="9394441" cy="6255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607131" y="3316037"/>
            <a:ext cx="2193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Escenarios casi reales</a:t>
            </a:r>
            <a:endParaRPr lang="es-CO" dirty="0"/>
          </a:p>
        </p:txBody>
      </p:sp>
      <p:sp>
        <p:nvSpPr>
          <p:cNvPr id="4" name="CuadroTexto 3"/>
          <p:cNvSpPr txBox="1"/>
          <p:nvPr/>
        </p:nvSpPr>
        <p:spPr>
          <a:xfrm>
            <a:off x="7016436" y="2199992"/>
            <a:ext cx="2705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FFC000"/>
                </a:solidFill>
              </a:rPr>
              <a:t>Humanoides casi perfectos</a:t>
            </a:r>
            <a:endParaRPr lang="es-CO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889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42" y="791712"/>
            <a:ext cx="8047968" cy="588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6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418"/>
            <a:ext cx="11881484" cy="57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404788"/>
            <a:ext cx="11593158" cy="576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21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</Words>
  <Application>Microsoft Office PowerPoint</Application>
  <PresentationFormat>Panorámica</PresentationFormat>
  <Paragraphs>4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Memorias ---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Memorias ---</dc:title>
  <dc:creator>Jairo Torres Cabeza</dc:creator>
  <cp:lastModifiedBy>Jairo Torres Cabeza</cp:lastModifiedBy>
  <cp:revision>3</cp:revision>
  <dcterms:created xsi:type="dcterms:W3CDTF">2018-11-09T21:10:34Z</dcterms:created>
  <dcterms:modified xsi:type="dcterms:W3CDTF">2018-11-09T21:33:21Z</dcterms:modified>
</cp:coreProperties>
</file>